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78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03" r:id="rId59"/>
    <p:sldId id="298" r:id="rId60"/>
    <p:sldId id="313" r:id="rId61"/>
    <p:sldId id="295" r:id="rId62"/>
    <p:sldId id="296" r:id="rId63"/>
    <p:sldId id="297" r:id="rId64"/>
    <p:sldId id="276" r:id="rId65"/>
    <p:sldId id="307" r:id="rId66"/>
    <p:sldId id="308" r:id="rId67"/>
    <p:sldId id="309" r:id="rId68"/>
    <p:sldId id="310" r:id="rId69"/>
    <p:sldId id="311" r:id="rId70"/>
    <p:sldId id="277" r:id="rId71"/>
    <p:sldId id="292" r:id="rId72"/>
    <p:sldId id="293" r:id="rId73"/>
    <p:sldId id="312" r:id="rId74"/>
    <p:sldId id="279" r:id="rId75"/>
    <p:sldId id="306" r:id="rId76"/>
    <p:sldId id="299" r:id="rId7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65" d="100"/>
          <a:sy n="65" d="100"/>
        </p:scale>
        <p:origin x="-96" y="-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err="1" smtClean="0"/>
              <a:t>Implemenations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err="1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err="1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</a:t>
            </a:r>
            <a:r>
              <a:rPr lang="en-US" dirty="0" err="1"/>
              <a:t>mediainfo</a:t>
            </a:r>
            <a:r>
              <a:rPr lang="en-US" dirty="0"/>
              <a:t>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mediainfo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</a:t>
            </a:r>
            <a:r>
              <a:rPr lang="en-US" dirty="0" err="1" smtClean="0"/>
              <a:t>mediainfo</a:t>
            </a:r>
            <a:r>
              <a:rPr lang="en-US" dirty="0" smtClean="0"/>
              <a:t> object by simple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"&lt;p&gt;Video Title: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textTarget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innerHTML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 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add a query string to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 = "?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=922656010001"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</a:t>
            </a:r>
            <a:r>
              <a:rPr lang="en-US" dirty="0" err="1" smtClean="0"/>
              <a:t>iframe</a:t>
            </a:r>
            <a:endParaRPr lang="en-US" dirty="0" smtClean="0"/>
          </a:p>
          <a:p>
            <a:pPr lvl="1"/>
            <a:r>
              <a:rPr lang="en-US" dirty="0" smtClean="0"/>
              <a:t>Uses HTML </a:t>
            </a:r>
            <a:r>
              <a:rPr lang="en-US" dirty="0" err="1" smtClean="0"/>
              <a:t>postMessage</a:t>
            </a:r>
            <a:endParaRPr lang="en-US" dirty="0" smtClean="0"/>
          </a:p>
          <a:p>
            <a:r>
              <a:rPr lang="en-US" dirty="0"/>
              <a:t>Example doc: </a:t>
            </a:r>
            <a:r>
              <a:rPr lang="en-US" i="1" dirty="0"/>
              <a:t>Play Video from </a:t>
            </a:r>
            <a:r>
              <a:rPr lang="en-US" i="1" dirty="0" err="1"/>
              <a:t>iframe</a:t>
            </a:r>
            <a:r>
              <a:rPr lang="en-US" i="1" dirty="0"/>
              <a:t>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</a:t>
            </a:r>
            <a:r>
              <a:rPr lang="en-US" dirty="0" err="1"/>
              <a:t>CSS</a:t>
            </a:r>
            <a:r>
              <a:rPr lang="en-US" dirty="0"/>
              <a:t>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 err="1"/>
              <a:t>HLS</a:t>
            </a:r>
            <a:endParaRPr lang="en-US" dirty="0"/>
          </a:p>
          <a:p>
            <a:pPr lvl="1"/>
            <a:r>
              <a:rPr lang="en-US" dirty="0" err="1"/>
              <a:t>IMA</a:t>
            </a:r>
            <a:endParaRPr lang="en-US" dirty="0"/>
          </a:p>
          <a:p>
            <a:pPr lvl="1"/>
            <a:r>
              <a:rPr lang="en-US" dirty="0" err="1"/>
              <a:t>OnceUX</a:t>
            </a:r>
            <a:endParaRPr lang="en-US" dirty="0"/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err="1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</a:t>
            </a:r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myPlayer.ima3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serverUrl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: "http://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pubads.g.doubleclick.net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json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dev.css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pluginDev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overlayText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players.api.brightcove.com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/v1/accounts/$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ACCOUNT_ID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Creating a </a:t>
            </a:r>
            <a:r>
              <a:rPr lang="en-US" dirty="0" smtClean="0"/>
              <a:t>Localizing Plugin </a:t>
            </a:r>
            <a:r>
              <a:rPr lang="en-US" dirty="0"/>
              <a:t>and Adding it to a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59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/>
              <a:t>Understanding the Brightcove Player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Using 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Video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3: 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4: 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AND/OR</a:t>
            </a:r>
            <a:endParaRPr lang="en-US" dirty="0"/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6949</TotalTime>
  <Words>2337</Words>
  <Application>Microsoft Macintosh PowerPoint</Application>
  <PresentationFormat>Custom</PresentationFormat>
  <Paragraphs>409</Paragraphs>
  <Slides>72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Creating and Using a Plugin</vt:lpstr>
      <vt:lpstr>B</vt:lpstr>
      <vt:lpstr>B</vt:lpstr>
      <vt:lpstr>B</vt:lpstr>
      <vt:lpstr>B</vt:lpstr>
      <vt:lpstr>B</vt:lpstr>
      <vt:lpstr>B</vt:lpstr>
      <vt:lpstr>Demo 6: Creating a Localizing Plugin and Adding it to a Player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52</cp:revision>
  <dcterms:created xsi:type="dcterms:W3CDTF">2014-09-13T21:02:55Z</dcterms:created>
  <dcterms:modified xsi:type="dcterms:W3CDTF">2015-02-12T17:07:01Z</dcterms:modified>
</cp:coreProperties>
</file>